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D2DA0-C60F-8FC3-469A-5763F1767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B0E34D-13AD-FD85-1AC8-8D997F0092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C4BDF-8F27-D044-E500-95D92F35F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8BC0-2F32-4814-A8BE-1925744D31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FD029-8422-B965-DCB0-D0DC7FA4C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D40E8-E194-A69C-6BD3-59DEB28A5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0CBB-EB76-4B61-99E1-28548D33F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2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784AC-307B-9D7B-26C2-FB72959C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602843-B51E-6A65-9E1A-4C181398F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6C347-D526-11AC-4BE4-E9B56BE13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8BC0-2F32-4814-A8BE-1925744D31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1EEA5-A77F-5C4D-47B0-27BC3974F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96D84-A402-802B-D6B4-CBD6719B1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0CBB-EB76-4B61-99E1-28548D33F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1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B34D84-69C0-7AAF-6E84-B781A6E82D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80B578-7BE7-E921-D000-25DA081971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C07C6-F57B-3AF5-1626-D35DE30F8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8BC0-2F32-4814-A8BE-1925744D31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17482-71DA-01EA-3374-82B6CB649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43D22-BE71-5F56-7209-14AEBAEA4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0CBB-EB76-4B61-99E1-28548D33F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5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3E1FD-6FF0-CC87-0976-400D1A7AC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24B86-0482-9C81-B4F0-93F8BED67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B2095-B892-12E3-CF80-75DC478EB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8BC0-2F32-4814-A8BE-1925744D31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A8DA1-EC5F-50F9-A65A-0174892A7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C9C52-E272-13B5-5CF7-F79145809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0CBB-EB76-4B61-99E1-28548D33F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6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02B37-2224-DBFD-9CB3-BC673A134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54AA5-A3A7-C5AB-3273-28B2E9406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70D66-82CF-B078-9201-AA829BD93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8BC0-2F32-4814-A8BE-1925744D31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D73E6-6A26-B272-E95D-0D8605178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0CA93-80C3-5463-D217-8C8E13569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0CBB-EB76-4B61-99E1-28548D33F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43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61EB1-76AB-10C7-2390-194BFF312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20651-0611-C211-D59F-B53A1584F8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78C231-98BF-2DCB-0DA3-232643739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AB2E17-788D-A7AA-C043-CED36E797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8BC0-2F32-4814-A8BE-1925744D31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72B7E1-BB0A-56F9-B837-AC98BB663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D6B65-865E-5999-50CA-BAF445565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0CBB-EB76-4B61-99E1-28548D33F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4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C8637-17D6-998D-8AB7-BF32F949E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DADA0-BFF8-1B40-EF16-583576674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75B2C0-0412-AD54-479E-15A06B8206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EA0CB0-87D9-C987-722F-C811D53321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730C5C-CDCF-1D54-ADEC-10CF9FEC10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865F60-31A5-48CC-72F4-BB6C16631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8BC0-2F32-4814-A8BE-1925744D31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5F08FD-1BAF-3179-7DD2-4DEF4D59F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E203C1-2BB7-F13E-4D45-9757CB0A2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0CBB-EB76-4B61-99E1-28548D33F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1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E83C6-5109-EDAC-9ACD-7251A67A8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2177CA-8358-0C02-D6E8-E4E393D57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8BC0-2F32-4814-A8BE-1925744D31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458227-9272-A9C8-2915-8CA4C0682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447C9E-282F-5690-D684-13B1B0EC1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0CBB-EB76-4B61-99E1-28548D33F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2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03A29C-4B7A-6E59-71E7-CE659D451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8BC0-2F32-4814-A8BE-1925744D31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0F5386-01B4-0495-A048-AB152427F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58495D-10FC-42E6-BDD9-B18E25D7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0CBB-EB76-4B61-99E1-28548D33F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30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D4B3C-B32D-CF95-7CFD-E43D1C2D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C3D48-81C2-A421-B00A-5E88CEC48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F0F623-289B-F579-260F-011129EE8D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01550-E6B7-BAC1-D30C-048499E00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8BC0-2F32-4814-A8BE-1925744D31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863179-1E67-5863-362A-3D9FC5E8C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D3D270-AC50-163E-36A0-41890BF07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0CBB-EB76-4B61-99E1-28548D33F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7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2267D-EFB4-49B2-E4F1-F59865CC3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9AB611-F5CF-DDAF-EFE6-042849924F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87AF4E-08E8-4654-311C-BEBEE58E4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2E8952-EEB1-61DC-9ECB-92067965B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38BC0-2F32-4814-A8BE-1925744D31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2C6E0D-BEF5-1EEC-3A64-02784961E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91CD99-68DE-D01E-9F01-FEA55DD44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0CBB-EB76-4B61-99E1-28548D33F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4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E5F388-4EFC-7922-D5E8-C842AE25E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D9797-9FCA-E92C-A870-067535B8A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8B0E5-2152-6684-EABF-438624EFD8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38BC0-2F32-4814-A8BE-1925744D312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F53D2-F200-DD52-2449-E127ADF5D7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A792D-4B5D-E16A-D790-0ECCAF66B3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F0CBB-EB76-4B61-99E1-28548D33F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68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2FA87D8-8E07-7C50-7AFE-15073B62E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1205743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E6DCB21C-F8C0-5404-01DA-B7A531D4629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718734" y="1126066"/>
            <a:ext cx="9144000" cy="20198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27AEBAD-161F-99DF-1973-A54E4DF439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4333" y="3576638"/>
            <a:ext cx="9144000" cy="1655762"/>
          </a:xfrm>
        </p:spPr>
        <p:txBody>
          <a:bodyPr>
            <a:normAutofit/>
          </a:bodyPr>
          <a:lstStyle/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924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ED930C-1B15-5977-0FE3-A8979A2D21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A13CB6A-2DB9-B4EC-E8A3-B6B17BF53B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1205743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60F05C9F-8FB0-494C-A4D7-46698A952B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69931" y="1942058"/>
            <a:ext cx="7766936" cy="3235792"/>
          </a:xfrm>
        </p:spPr>
        <p:txBody>
          <a:bodyPr>
            <a:normAutofit fontScale="62500" lnSpcReduction="20000"/>
          </a:bodyPr>
          <a:lstStyle/>
          <a:p>
            <a:pPr rtl="1">
              <a:spcBef>
                <a:spcPts val="10414"/>
              </a:spcBef>
              <a:defRPr/>
            </a:pP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rtl="1">
              <a:spcBef>
                <a:spcPts val="10414"/>
              </a:spcBef>
              <a:defRPr/>
            </a:pP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rtl="1">
              <a:spcBef>
                <a:spcPts val="10414"/>
              </a:spcBef>
              <a:defRPr/>
            </a:pP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rtl="1">
              <a:defRPr/>
            </a:pP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8989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atefe</dc:creator>
  <cp:lastModifiedBy>atefe</cp:lastModifiedBy>
  <cp:revision>1</cp:revision>
  <dcterms:created xsi:type="dcterms:W3CDTF">2024-02-28T09:18:18Z</dcterms:created>
  <dcterms:modified xsi:type="dcterms:W3CDTF">2024-02-28T09:19:02Z</dcterms:modified>
</cp:coreProperties>
</file>