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F678D07-21BF-4655-B0D7-5EBC46600125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C8EB9A-9454-49B9-ABBE-F417B76342EA}"/>
              </a:ext>
            </a:extLst>
          </p:cNvPr>
          <p:cNvSpPr/>
          <p:nvPr/>
        </p:nvSpPr>
        <p:spPr>
          <a:xfrm>
            <a:off x="2326277" y="4289263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0FC3F-3736-402F-BDED-5B9626AD5D46}"/>
              </a:ext>
            </a:extLst>
          </p:cNvPr>
          <p:cNvSpPr/>
          <p:nvPr/>
        </p:nvSpPr>
        <p:spPr>
          <a:xfrm>
            <a:off x="2082307" y="5289737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8444CEF6-50A6-4848-9888-4EE78804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D3AE0D8-0017-4EA8-A193-19CB9FD5C026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7F9CAC3D-E782-425B-9992-D2852B89F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C183EC-5B6A-4511-BF87-F0AB68957C43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70251A-76B4-4714-B366-518A5DDB6BC3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7261B3B-5CFD-4187-80A2-2AFD2421C90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5891-2812-4791-8AD0-8B0C5BEDE4D0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563919C-6A74-4196-80F6-767BAF874A81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60EBF2C8-D00D-41B7-B079-206DD0C15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69D9D76-9B53-4BA2-907E-70377CD821C4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47151DC-F976-44D4-BABB-BBA40D88828E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A35BC0B-96CA-4D3F-8FBE-49C62CDCBF73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6791D752-8CA3-49C4-8E19-85F18E42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723DFB33-72CE-4B34-A384-2F8EE3909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AC1D0574-99ED-4E2C-9EFD-3F8C093A2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60FBADF-020F-4722-B6A1-164821869787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01B25C-C646-4575-B4CC-B1DA42364C03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70011-009D-4335-8654-9A1463F43886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4EB64A-384E-4664-9C89-726A167B142C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12DD-A400-40D1-AE63-C0DD3D3A97AC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62535B-1149-4CCD-BB74-045DC5334756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25FA5E-9C45-48A0-8A84-47D171EBC36A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209BE6-AECB-4B6A-9BE1-7D605A584DD7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0A424F-77A8-730C-0927-50270A8FAAD3}"/>
              </a:ext>
            </a:extLst>
          </p:cNvPr>
          <p:cNvSpPr txBox="1"/>
          <p:nvPr/>
        </p:nvSpPr>
        <p:spPr>
          <a:xfrm>
            <a:off x="22174200" y="110707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F197439-9671-FD20-970C-0817A166A0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764"/>
            <a:ext cx="18000663" cy="426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9</cp:revision>
  <dcterms:created xsi:type="dcterms:W3CDTF">2025-01-07T07:04:25Z</dcterms:created>
  <dcterms:modified xsi:type="dcterms:W3CDTF">2026-09-07T05:07:01Z</dcterms:modified>
</cp:coreProperties>
</file>