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54CE16-1DAB-ED63-1FF3-7E18681A25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6" y="-36635"/>
            <a:ext cx="18000663" cy="417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9</cp:revision>
  <dcterms:created xsi:type="dcterms:W3CDTF">2025-01-07T07:04:25Z</dcterms:created>
  <dcterms:modified xsi:type="dcterms:W3CDTF">2026-09-07T05:07:19Z</dcterms:modified>
</cp:coreProperties>
</file>